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65" r:id="rId2"/>
    <p:sldId id="276" r:id="rId3"/>
    <p:sldId id="274" r:id="rId4"/>
    <p:sldId id="264" r:id="rId5"/>
    <p:sldId id="262" r:id="rId6"/>
    <p:sldId id="271" r:id="rId7"/>
    <p:sldId id="275" r:id="rId8"/>
    <p:sldId id="267" r:id="rId9"/>
    <p:sldId id="260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08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68F07-2916-43C5-BB99-A6682C0114DF}" type="datetimeFigureOut">
              <a:rPr lang="ru-RU" smtClean="0"/>
              <a:pPr/>
              <a:t>21.12.2017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B8435-96A4-4F07-8A00-DC15389450F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720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8435-96A4-4F07-8A00-DC15389450F8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509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25BB98D-C5F8-4ABE-ADF3-BA669CC8D5F9}" type="datetimeFigureOut">
              <a:rPr lang="ru-RU" smtClean="0"/>
              <a:pPr/>
              <a:t>21.12.2017</a:t>
            </a:fld>
            <a:endParaRPr lang="ru-RU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09056FC-DB52-4AEB-AE3A-D309D523750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B98D-C5F8-4ABE-ADF3-BA669CC8D5F9}" type="datetimeFigureOut">
              <a:rPr lang="ru-RU" smtClean="0"/>
              <a:pPr/>
              <a:t>21.12.2017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56FC-DB52-4AEB-AE3A-D309D52375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B98D-C5F8-4ABE-ADF3-BA669CC8D5F9}" type="datetimeFigureOut">
              <a:rPr lang="ru-RU" smtClean="0"/>
              <a:pPr/>
              <a:t>21.12.2017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56FC-DB52-4AEB-AE3A-D309D52375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B98D-C5F8-4ABE-ADF3-BA669CC8D5F9}" type="datetimeFigureOut">
              <a:rPr lang="ru-RU" smtClean="0"/>
              <a:pPr/>
              <a:t>21.12.2017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56FC-DB52-4AEB-AE3A-D309D52375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B98D-C5F8-4ABE-ADF3-BA669CC8D5F9}" type="datetimeFigureOut">
              <a:rPr lang="ru-RU" smtClean="0"/>
              <a:pPr/>
              <a:t>21.12.2017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56FC-DB52-4AEB-AE3A-D309D52375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B98D-C5F8-4ABE-ADF3-BA669CC8D5F9}" type="datetimeFigureOut">
              <a:rPr lang="ru-RU" smtClean="0"/>
              <a:pPr/>
              <a:t>21.12.2017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56FC-DB52-4AEB-AE3A-D309D523750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B98D-C5F8-4ABE-ADF3-BA669CC8D5F9}" type="datetimeFigureOut">
              <a:rPr lang="ru-RU" smtClean="0"/>
              <a:pPr/>
              <a:t>21.12.2017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56FC-DB52-4AEB-AE3A-D309D52375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B98D-C5F8-4ABE-ADF3-BA669CC8D5F9}" type="datetimeFigureOut">
              <a:rPr lang="ru-RU" smtClean="0"/>
              <a:pPr/>
              <a:t>21.12.2017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56FC-DB52-4AEB-AE3A-D309D52375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B98D-C5F8-4ABE-ADF3-BA669CC8D5F9}" type="datetimeFigureOut">
              <a:rPr lang="ru-RU" smtClean="0"/>
              <a:pPr/>
              <a:t>21.12.2017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56FC-DB52-4AEB-AE3A-D309D52375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B98D-C5F8-4ABE-ADF3-BA669CC8D5F9}" type="datetimeFigureOut">
              <a:rPr lang="ru-RU" smtClean="0"/>
              <a:pPr/>
              <a:t>21.12.2017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56FC-DB52-4AEB-AE3A-D309D523750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B98D-C5F8-4ABE-ADF3-BA669CC8D5F9}" type="datetimeFigureOut">
              <a:rPr lang="ru-RU" smtClean="0"/>
              <a:pPr/>
              <a:t>21.12.2017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56FC-DB52-4AEB-AE3A-D309D52375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25BB98D-C5F8-4ABE-ADF3-BA669CC8D5F9}" type="datetimeFigureOut">
              <a:rPr lang="ru-RU" smtClean="0"/>
              <a:pPr/>
              <a:t>21.12.2017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09056FC-DB52-4AEB-AE3A-D309D52375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58200" cy="2160240"/>
          </a:xfrm>
        </p:spPr>
        <p:txBody>
          <a:bodyPr>
            <a:noAutofit/>
          </a:bodyPr>
          <a:lstStyle/>
          <a:p>
            <a:pPr algn="ctr"/>
            <a:r>
              <a:rPr lang="ru-RU" sz="2800" b="1" smtClean="0">
                <a:solidFill>
                  <a:schemeClr val="tx2">
                    <a:lumMod val="75000"/>
                  </a:schemeClr>
                </a:solidFill>
              </a:rPr>
              <a:t>ПРОЕКТ </a:t>
            </a:r>
            <a:r>
              <a:rPr lang="ru-RU" sz="4400" b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«ПОЛЬЗА и </a:t>
            </a:r>
            <a:r>
              <a:rPr lang="ru-RU" sz="4400" b="1" dirty="0">
                <a:solidFill>
                  <a:srgbClr val="3E3D2D">
                    <a:lumMod val="75000"/>
                  </a:srgbClr>
                </a:solidFill>
              </a:rPr>
              <a:t>ВРЕД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МОБИЛЬНЫХ</a:t>
            </a:r>
            <a:r>
              <a:rPr lang="ru-RU" sz="4400" b="1" dirty="0" smtClean="0"/>
              <a:t>  ТЕЛЕФОНОВ»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2780928"/>
            <a:ext cx="6297960" cy="3168352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/>
              <a:t>Выполнили учащиеся 5 класса МКОУ </a:t>
            </a:r>
            <a:r>
              <a:rPr lang="ru-RU" sz="2000" b="1" dirty="0" err="1" smtClean="0"/>
              <a:t>Варнавинская</a:t>
            </a:r>
            <a:r>
              <a:rPr lang="ru-RU" sz="2000" b="1" dirty="0" smtClean="0"/>
              <a:t> С(К)ШИ:</a:t>
            </a:r>
          </a:p>
          <a:p>
            <a:pPr algn="r"/>
            <a:r>
              <a:rPr lang="ru-RU" sz="2000" b="1" dirty="0" smtClean="0"/>
              <a:t>Журкин А., Куканов Д., </a:t>
            </a:r>
            <a:r>
              <a:rPr lang="ru-RU" sz="2000" b="1" dirty="0" err="1" smtClean="0"/>
              <a:t>Мячев</a:t>
            </a:r>
            <a:r>
              <a:rPr lang="ru-RU" sz="2000" b="1" dirty="0" smtClean="0"/>
              <a:t> А.</a:t>
            </a:r>
          </a:p>
          <a:p>
            <a:pPr algn="r"/>
            <a:r>
              <a:rPr lang="ru-RU" sz="2000" b="1" dirty="0" smtClean="0"/>
              <a:t>Руководитель проекта:</a:t>
            </a:r>
          </a:p>
          <a:p>
            <a:pPr algn="r"/>
            <a:r>
              <a:rPr lang="ru-RU" sz="2000" b="1" dirty="0" smtClean="0"/>
              <a:t>Классный руководитель – Корнева М.В.</a:t>
            </a:r>
          </a:p>
          <a:p>
            <a:pPr algn="r"/>
            <a:r>
              <a:rPr lang="ru-RU" sz="2000" b="1" dirty="0" smtClean="0"/>
              <a:t>2017. </a:t>
            </a:r>
          </a:p>
        </p:txBody>
      </p:sp>
    </p:spTree>
    <p:extLst>
      <p:ext uri="{BB962C8B-B14F-4D97-AF65-F5344CB8AC3E}">
        <p14:creationId xmlns:p14="http://schemas.microsoft.com/office/powerpoint/2010/main" val="407057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pPr algn="ctr"/>
            <a:r>
              <a:rPr lang="ru-RU" b="1" dirty="0"/>
              <a:t>З</a:t>
            </a:r>
            <a:r>
              <a:rPr lang="ru-RU" b="1" dirty="0" smtClean="0"/>
              <a:t>аключение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4162"/>
            <a:ext cx="468052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 smtClean="0"/>
              <a:t>Нужно помнить</a:t>
            </a:r>
            <a:r>
              <a:rPr lang="ru-RU" b="1" dirty="0"/>
              <a:t>, что </a:t>
            </a:r>
            <a:r>
              <a:rPr lang="ru-RU" b="1" dirty="0" smtClean="0"/>
              <a:t>телефон </a:t>
            </a:r>
            <a:r>
              <a:rPr lang="ru-RU" b="1" dirty="0"/>
              <a:t>таит в себе опасности, которые может </a:t>
            </a:r>
            <a:r>
              <a:rPr lang="ru-RU" b="1" dirty="0" smtClean="0"/>
              <a:t>избежать </a:t>
            </a:r>
            <a:r>
              <a:rPr lang="ru-RU" b="1" dirty="0"/>
              <a:t>и преодолеть  каждый здравомыслящий человек</a:t>
            </a:r>
            <a:r>
              <a:rPr lang="ru-RU" b="1" dirty="0" smtClean="0"/>
              <a:t>. А самое ценное, что есть у  нас – это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/>
              <a:t> </a:t>
            </a:r>
            <a:r>
              <a:rPr lang="ru-RU" b="1" dirty="0" smtClean="0"/>
              <a:t>        ЗДОРОВЬЕ !!!</a:t>
            </a:r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64840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85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3" y="1028343"/>
            <a:ext cx="535097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Цель проекта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: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выявить пользу мобильных телефонов и возможное их отрицательное воздействие на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здоровье школьников.</a:t>
            </a:r>
          </a:p>
          <a:p>
            <a:pPr>
              <a:lnSpc>
                <a:spcPct val="150000"/>
              </a:lnSpc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Задачи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: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Изучить различные теоретические источники по теме исследования. Выявить пользу и возможный вред мобильных телефонов. Составить памятку для учащихся начальных классов по безопасному пользованию сотовым телефоном.</a:t>
            </a:r>
            <a:endParaRPr lang="ru-RU" sz="2000" b="1" i="0" dirty="0">
              <a:solidFill>
                <a:schemeClr val="accent2">
                  <a:lumMod val="75000"/>
                </a:schemeClr>
              </a:solidFill>
              <a:effectLst/>
              <a:latin typeface="Open Sans"/>
            </a:endParaRPr>
          </a:p>
        </p:txBody>
      </p:sp>
      <p:pic>
        <p:nvPicPr>
          <p:cNvPr id="3" name="Рисунок 2" descr="samsung-b3410-extra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436096" y="1723196"/>
            <a:ext cx="3357586" cy="259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33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5475192" cy="720080"/>
          </a:xfrm>
        </p:spPr>
        <p:txBody>
          <a:bodyPr/>
          <a:lstStyle/>
          <a:p>
            <a:pPr algn="ctr"/>
            <a:r>
              <a:rPr lang="ru-RU" b="1" dirty="0" smtClean="0"/>
              <a:t>Актуальность темы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3923106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Мобильный </a:t>
            </a:r>
            <a:r>
              <a:rPr lang="ru-RU" b="1" dirty="0" smtClean="0"/>
              <a:t>телефон –</a:t>
            </a:r>
          </a:p>
          <a:p>
            <a:pPr marL="0" indent="0">
              <a:buNone/>
            </a:pPr>
            <a:r>
              <a:rPr lang="ru-RU" b="1" dirty="0" smtClean="0"/>
              <a:t>это </a:t>
            </a:r>
            <a:r>
              <a:rPr lang="ru-RU" b="1" dirty="0"/>
              <a:t>доступное средство связи с внешним миром. </a:t>
            </a:r>
            <a:r>
              <a:rPr lang="ru-RU" b="1" dirty="0" smtClean="0"/>
              <a:t>Мы решили  выяснить  какое положительное </a:t>
            </a:r>
            <a:r>
              <a:rPr lang="ru-RU" b="1" dirty="0"/>
              <a:t>и отрицательное воздействие </a:t>
            </a:r>
            <a:r>
              <a:rPr lang="ru-RU" b="1" dirty="0" smtClean="0"/>
              <a:t>оказывает сотовый телефон </a:t>
            </a:r>
            <a:r>
              <a:rPr lang="ru-RU" b="1" dirty="0"/>
              <a:t>на </a:t>
            </a:r>
            <a:r>
              <a:rPr lang="ru-RU" b="1" dirty="0" smtClean="0"/>
              <a:t>наше здоровье  </a:t>
            </a:r>
            <a:r>
              <a:rPr lang="ru-RU" b="1" dirty="0"/>
              <a:t>и</a:t>
            </a:r>
            <a:r>
              <a:rPr lang="ru-RU" b="1" dirty="0" smtClean="0"/>
              <a:t> </a:t>
            </a:r>
            <a:r>
              <a:rPr lang="ru-RU" b="1" dirty="0"/>
              <a:t>как правильно пользоваться </a:t>
            </a:r>
            <a:r>
              <a:rPr lang="ru-RU" b="1" dirty="0" smtClean="0"/>
              <a:t>телефоном.   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96" y="1484785"/>
            <a:ext cx="3338553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Марина\Desktop\новый класс\1.09.17\_DSC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293" y="980728"/>
            <a:ext cx="4698856" cy="3124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Марина\Desktop\новый класс\1.09.17\_DSC0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642" y="3609021"/>
            <a:ext cx="4336157" cy="2883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4265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772400" cy="177281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 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>
                <a:solidFill>
                  <a:srgbClr val="7030A0"/>
                </a:solidFill>
              </a:rPr>
              <a:t>Мы внимательно изучили мнение специалистов, о влиянии сотового телефона на человека </a:t>
            </a: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27687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Воздействие облучения мобильных телефонов приводит к </a:t>
            </a:r>
            <a:r>
              <a:rPr lang="ru-RU" sz="2800" b="1" dirty="0" smtClean="0"/>
              <a:t>радиоволновой болезни.</a:t>
            </a:r>
            <a:endParaRPr lang="ru-RU" sz="28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493" y="2323652"/>
            <a:ext cx="4212076" cy="350897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арина\Desktop\новый класс\1.09.17\_DSC0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36" y="1474877"/>
            <a:ext cx="5143464" cy="3419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Марина\Desktop\новый класс\1.09.17\_DSC0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08799"/>
            <a:ext cx="4277068" cy="2843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772400" cy="1632244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/>
              <a:t>Влияние мобильного телефона на жизнь и здоровье человека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76872"/>
            <a:ext cx="4143404" cy="40919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/>
              <a:t>Положительное влияние – это все функции сотового аппарата, которые делают жизнь человека проще.</a:t>
            </a:r>
          </a:p>
          <a:p>
            <a:pPr algn="ctr"/>
            <a:endParaRPr lang="ru-RU" b="1" dirty="0"/>
          </a:p>
        </p:txBody>
      </p:sp>
      <p:pic>
        <p:nvPicPr>
          <p:cNvPr id="4" name="Рисунок 3" descr="samsung-b3410-extra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890900"/>
            <a:ext cx="3357586" cy="2592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28800"/>
            <a:ext cx="234808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99351"/>
            <a:ext cx="3289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+mj-lt"/>
              </a:rPr>
              <a:t> </a:t>
            </a:r>
            <a:endParaRPr lang="ru-RU" sz="4000" b="1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8105" y="2981270"/>
            <a:ext cx="3257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Да – 51 человек </a:t>
            </a:r>
            <a:endParaRPr lang="ru-RU" sz="3200" b="1" dirty="0" smtClean="0"/>
          </a:p>
          <a:p>
            <a:endParaRPr lang="ru-RU" sz="3200" b="1" dirty="0"/>
          </a:p>
          <a:p>
            <a:r>
              <a:rPr lang="ru-RU" sz="3200" b="1" dirty="0"/>
              <a:t>Нет – 12 человек   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74" y="404664"/>
            <a:ext cx="8297595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77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064896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Влияние мобильного телефона на жизнь и 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здоровье человека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628800"/>
            <a:ext cx="5832648" cy="45505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Телефон оказывает воздействие   на человеческий  мозг и вызывает: </a:t>
            </a:r>
          </a:p>
          <a:p>
            <a:pPr indent="-342900">
              <a:buFontTx/>
              <a:buChar char="-"/>
            </a:pPr>
            <a:r>
              <a:rPr lang="ru-RU" b="1" dirty="0" smtClean="0"/>
              <a:t>- Нарушение сна и  частые головные боли;</a:t>
            </a:r>
          </a:p>
          <a:p>
            <a:pPr indent="-342900">
              <a:buFontTx/>
              <a:buChar char="-"/>
            </a:pPr>
            <a:r>
              <a:rPr lang="ru-RU" b="1" dirty="0" smtClean="0"/>
              <a:t>- Расстройство памяти  и невнимательность;</a:t>
            </a:r>
          </a:p>
          <a:p>
            <a:pPr indent="-342900">
              <a:buFontTx/>
              <a:buChar char="-"/>
            </a:pPr>
            <a:r>
              <a:rPr lang="ru-RU" b="1" dirty="0" smtClean="0"/>
              <a:t>- Ухудшение зрения и слуха человека;</a:t>
            </a:r>
          </a:p>
          <a:p>
            <a:pPr indent="-342900">
              <a:buFontTx/>
              <a:buChar char="-"/>
            </a:pPr>
            <a:r>
              <a:rPr lang="ru-RU" b="1" dirty="0" smtClean="0"/>
              <a:t>- Перепады давления,  стресс;</a:t>
            </a:r>
          </a:p>
          <a:p>
            <a:pPr indent="-342900">
              <a:buFontTx/>
              <a:buChar char="-"/>
            </a:pPr>
            <a:r>
              <a:rPr lang="ru-RU" b="1" dirty="0" smtClean="0"/>
              <a:t>- У детей проблемы с успеваемостью в школе.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196" y="980728"/>
            <a:ext cx="2664296" cy="281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127" y="3933056"/>
            <a:ext cx="3002434" cy="224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34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/>
              <a:t>А что  думают  учителя?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72" y="4007747"/>
            <a:ext cx="2971056" cy="175892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 .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435" y="1116166"/>
            <a:ext cx="17335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711" y="4309348"/>
            <a:ext cx="1365498" cy="162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8210" y="196125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/>
              <a:t> </a:t>
            </a:r>
            <a:endParaRPr lang="ru-RU" sz="3200" dirty="0"/>
          </a:p>
        </p:txBody>
      </p:sp>
      <p:pic>
        <p:nvPicPr>
          <p:cNvPr id="2050" name="Picture 2" descr="C:\Users\Марина\Desktop\новый класс\1.09.17\_DSC0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44" y="2636912"/>
            <a:ext cx="5715732" cy="3800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7286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08862" cy="4032448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+mn-lt"/>
              </a:rPr>
              <a:t>Результаты работы :</a:t>
            </a:r>
            <a:br>
              <a:rPr lang="ru-RU" sz="3200" b="1" i="1" dirty="0" smtClean="0">
                <a:solidFill>
                  <a:srgbClr val="7030A0"/>
                </a:solidFill>
                <a:latin typeface="+mn-lt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+mn-lt"/>
              </a:rPr>
              <a:t>1. Изучен материал по данной теме.</a:t>
            </a:r>
            <a:br>
              <a:rPr lang="ru-RU" sz="3200" b="1" i="1" dirty="0" smtClean="0">
                <a:solidFill>
                  <a:srgbClr val="7030A0"/>
                </a:solidFill>
                <a:latin typeface="+mn-lt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+mn-lt"/>
              </a:rPr>
              <a:t>2. Выпущена  стенгазета.</a:t>
            </a:r>
            <a:br>
              <a:rPr lang="ru-RU" sz="3200" b="1" i="1" dirty="0" smtClean="0">
                <a:solidFill>
                  <a:srgbClr val="7030A0"/>
                </a:solidFill>
                <a:latin typeface="+mn-lt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+mn-lt"/>
              </a:rPr>
              <a:t>3. Создана презентация по проекту.</a:t>
            </a:r>
            <a:br>
              <a:rPr lang="ru-RU" sz="3200" b="1" i="1" dirty="0" smtClean="0">
                <a:solidFill>
                  <a:srgbClr val="7030A0"/>
                </a:solidFill>
                <a:latin typeface="+mn-lt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+mn-lt"/>
              </a:rPr>
              <a:t>4. Разработаны рекомендации по использованию мобильного телефона.</a:t>
            </a:r>
            <a:br>
              <a:rPr lang="ru-RU" sz="3200" b="1" i="1" dirty="0" smtClean="0">
                <a:solidFill>
                  <a:srgbClr val="7030A0"/>
                </a:solidFill>
                <a:latin typeface="+mn-lt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3200" b="1" i="1" dirty="0" smtClean="0">
                <a:solidFill>
                  <a:srgbClr val="7030A0"/>
                </a:solidFill>
                <a:latin typeface="+mn-lt"/>
              </a:rPr>
            </a:br>
            <a:endParaRPr lang="ru-RU" sz="3200" b="1" i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3075" name="Picture 3" descr="C:\Users\Марина\Desktop\новый класс\1.09.17\_DSC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01008"/>
            <a:ext cx="4548580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678</TotalTime>
  <Words>248</Words>
  <Application>Microsoft Office PowerPoint</Application>
  <PresentationFormat>Экран (4:3)</PresentationFormat>
  <Paragraphs>34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ПРОЕКТ   «ПОЛЬЗА и ВРЕД МОБИЛЬНЫХ  ТЕЛЕФОНОВ»</vt:lpstr>
      <vt:lpstr>Презентация PowerPoint</vt:lpstr>
      <vt:lpstr>Актуальность темы</vt:lpstr>
      <vt:lpstr>           Мы внимательно изучили мнение специалистов, о влиянии сотового телефона на человека  </vt:lpstr>
      <vt:lpstr>Влияние мобильного телефона на жизнь и здоровье человека </vt:lpstr>
      <vt:lpstr>Презентация PowerPoint</vt:lpstr>
      <vt:lpstr>Влияние мобильного телефона на жизнь и  здоровье человека</vt:lpstr>
      <vt:lpstr>А что  думают  учителя?</vt:lpstr>
      <vt:lpstr>Результаты работы : 1. Изучен материал по данной теме. 2. Выпущена  стенгазета. 3. Создана презентация по проекту. 4. Разработаны рекомендации по использованию мобильного телефона.  </vt:lpstr>
      <vt:lpstr>Заключение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Марина</cp:lastModifiedBy>
  <cp:revision>51</cp:revision>
  <dcterms:created xsi:type="dcterms:W3CDTF">2013-03-14T17:57:03Z</dcterms:created>
  <dcterms:modified xsi:type="dcterms:W3CDTF">2017-12-21T17:34:18Z</dcterms:modified>
</cp:coreProperties>
</file>