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8" r:id="rId4"/>
    <p:sldId id="270" r:id="rId5"/>
    <p:sldId id="271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74" r:id="rId15"/>
    <p:sldId id="268" r:id="rId16"/>
    <p:sldId id="265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05.01.2018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mypresentation.ru/documents/ca1000d1da7cbbbfb03b5bd58f356f8f/img17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mypresentation.ru/documents/ca1000d1da7cbbbfb03b5bd58f356f8f/img21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ypresentation.ru/documents/ca1000d1da7cbbbfb03b5bd58f356f8f/img22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mypresentation.ru/documents/ca1000d1da7cbbbfb03b5bd58f356f8f/img25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mypresentation.ru/documents/ca1000d1da7cbbbfb03b5bd58f356f8f/img10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ypresentation.ru/documents/ca1000d1da7cbbbfb03b5bd58f356f8f/img1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mypresentation.ru/documents/ca1000d1da7cbbbfb03b5bd58f356f8f/img11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mypresentation.ru/documents/ca1000d1da7cbbbfb03b5bd58f356f8f/img12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ypresentation.ru/documents/ca1000d1da7cbbbfb03b5bd58f356f8f/img14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404664"/>
            <a:ext cx="3888432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Экологический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проект</a:t>
            </a:r>
            <a:endParaRPr kumimoji="0" lang="ru-RU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92080" y="5805264"/>
            <a:ext cx="3655368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Подготовила: ученица 6 класса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МКОУ «</a:t>
            </a:r>
            <a:r>
              <a:rPr lang="ru-RU" sz="4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Варнавинская</a:t>
            </a:r>
            <a:r>
              <a:rPr lang="ru-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С(К)ШИ»</a:t>
            </a:r>
            <a:endParaRPr kumimoji="0" lang="ru-RU" sz="4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Еньшина</a:t>
            </a:r>
            <a:r>
              <a:rPr lang="ru-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Зоя</a:t>
            </a:r>
            <a:endParaRPr kumimoji="0" lang="ru-RU" sz="4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http://static.panoramio.com/photos/original/65714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5390657" cy="404299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Рисунок 2" descr="hello_html_m36f9b828.jpg"/>
          <p:cNvPicPr/>
          <p:nvPr/>
        </p:nvPicPr>
        <p:blipFill>
          <a:blip r:embed="rId3" cstate="print">
            <a:clrChange>
              <a:clrFrom>
                <a:srgbClr val="EBF0EC"/>
              </a:clrFrom>
              <a:clrTo>
                <a:srgbClr val="EBF0EC">
                  <a:alpha val="0"/>
                </a:srgbClr>
              </a:clrTo>
            </a:clrChange>
          </a:blip>
          <a:srcRect l="11765" t="55814" r="26470"/>
          <a:stretch>
            <a:fillRect/>
          </a:stretch>
        </p:blipFill>
        <p:spPr bwMode="auto">
          <a:xfrm>
            <a:off x="827584" y="5805264"/>
            <a:ext cx="17281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 descr="http://static.panoramio.com/photos/large/657156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88639"/>
            <a:ext cx="5016557" cy="376241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Рисунок 7" descr="hello_html_m7b361d7f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924944"/>
            <a:ext cx="504056" cy="27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ello_html_m7b361d7f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796136" y="3068960"/>
            <a:ext cx="3600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ello_html_m7b361d7f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212976"/>
            <a:ext cx="504056" cy="27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3933056"/>
            <a:ext cx="3851920" cy="165618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«Помощь  птицам</a:t>
            </a:r>
            <a:br>
              <a:rPr lang="ru-RU" sz="3600" dirty="0" smtClean="0"/>
            </a:br>
            <a:r>
              <a:rPr lang="ru-RU" sz="3600" dirty="0" smtClean="0"/>
              <a:t>нашего посёлка»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456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ypresentation.ru/documents/ca1000d1da7cbbbfb03b5bd58f356f8f/img17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8495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ypresentation.ru/documents/ca1000d1da7cbbbfb03b5bd58f356f8f/img2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352928" cy="620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4570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ypresentation.ru/documents/ca1000d1da7cbbbfb03b5bd58f356f8f/img2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5341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ypresentation.ru/documents/ca1000d1da7cbbbfb03b5bd58f356f8f/img25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404664"/>
            <a:ext cx="820891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3339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тицы\IMG_2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0930">
            <a:off x="48602" y="455193"/>
            <a:ext cx="5318016" cy="39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птицы\Новая папка\IMG_20171215_112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630">
            <a:off x="4655523" y="1185080"/>
            <a:ext cx="4401918" cy="586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868221"/>
            <a:ext cx="472276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Кормушки изготовила </a:t>
            </a:r>
          </a:p>
          <a:p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пластиковых бутылок </a:t>
            </a:r>
          </a:p>
          <a:p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картонной коробки, </a:t>
            </a:r>
          </a:p>
          <a:p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которую оклеила скотчем.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_html_304724dc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" y="116632"/>
            <a:ext cx="6583465" cy="461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" name="Picture 3" descr="G:\птицы\DSC02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2" y="5083"/>
            <a:ext cx="5621340" cy="421600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птицы\IMG_22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89353" y="3086261"/>
            <a:ext cx="5490864" cy="385861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4" y="4333850"/>
            <a:ext cx="471441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 развесила кормушки и теперь наблюдаю 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 повадками птиц, </a:t>
            </a: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проверяю 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кормушки и своевременно </a:t>
            </a: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подсыпаю 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них корм.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472608" cy="914400"/>
          </a:xfrm>
        </p:spPr>
        <p:txBody>
          <a:bodyPr/>
          <a:lstStyle/>
          <a:p>
            <a:r>
              <a:rPr lang="ru-RU" dirty="0" smtClean="0"/>
              <a:t>Дорогие ребята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8352928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SzPct val="60000"/>
            </a:pPr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Зимой очень трудно птицам.                                         Они ждут нашей помощи.</a:t>
            </a:r>
          </a:p>
          <a:p>
            <a:pPr lvl="0" algn="ctr">
              <a:spcBef>
                <a:spcPct val="20000"/>
              </a:spcBef>
              <a:buSzPct val="60000"/>
            </a:pPr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Сделайте и  развесьте кормушки. Не забывайте подсыпать корм. Нерегулярное наполнение кормушки  может вызвать гибель привыкших к подкормке пернатых. Птицы – наши друзья! Весной  они нас отблагодарят.</a:t>
            </a:r>
            <a:b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hello_html_m7b361d7f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36096" y="4509120"/>
            <a:ext cx="331236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ello_html_71c5234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29200"/>
            <a:ext cx="3024336" cy="142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ello_html_71c5234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365105"/>
            <a:ext cx="21602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8008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a57c4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8407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914400"/>
          </a:xfrm>
        </p:spPr>
        <p:txBody>
          <a:bodyPr/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4024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59709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? </a:t>
            </a:r>
            <a:r>
              <a:rPr lang="ru-RU" i="1" u="sng" dirty="0" smtClean="0"/>
              <a:t>Проблема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Как помочь птицам зимой?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4710" y="1785730"/>
            <a:ext cx="7402194" cy="376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800" i="1" dirty="0">
                <a:latin typeface="Times New Roman"/>
                <a:ea typeface="Times New Roman"/>
                <a:cs typeface="Times New Roman"/>
              </a:rPr>
              <a:t>Здравствуйте, дорогие ребята! Пишут вам зимующие в вашем школьном дворе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800" i="1" dirty="0">
                <a:latin typeface="Times New Roman"/>
                <a:ea typeface="Times New Roman"/>
                <a:cs typeface="Times New Roman"/>
              </a:rPr>
              <a:t>птицы. Мы знаем, что вы, юные экологи, всё знаете, всё умеете, у вас </a:t>
            </a:r>
            <a:r>
              <a:rPr lang="ru-RU" sz="2800" i="1" dirty="0" smtClean="0">
                <a:latin typeface="Times New Roman"/>
                <a:ea typeface="Times New Roman"/>
                <a:cs typeface="Times New Roman"/>
              </a:rPr>
              <a:t>доброе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>  </a:t>
            </a:r>
            <a:r>
              <a:rPr lang="ru-RU" sz="2800" i="1" dirty="0" smtClean="0">
                <a:latin typeface="Times New Roman"/>
                <a:ea typeface="Times New Roman"/>
                <a:cs typeface="Times New Roman"/>
              </a:rPr>
              <a:t>сердце</a:t>
            </a:r>
            <a:r>
              <a:rPr lang="ru-RU" sz="2800" i="1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800" i="1" dirty="0">
                <a:latin typeface="Times New Roman"/>
                <a:ea typeface="Times New Roman"/>
                <a:cs typeface="Times New Roman"/>
              </a:rPr>
              <a:t>Очень просим вас разрешить наши сомнения: «</a:t>
            </a:r>
            <a:r>
              <a:rPr lang="ru-RU" sz="2800" i="1" dirty="0" smtClean="0">
                <a:latin typeface="Times New Roman"/>
                <a:ea typeface="Times New Roman"/>
                <a:cs typeface="Times New Roman"/>
              </a:rPr>
              <a:t>Как нам  выживать в  </a:t>
            </a:r>
            <a:r>
              <a:rPr lang="ru-RU" sz="2800" i="1" dirty="0" smtClean="0">
                <a:latin typeface="Times New Roman"/>
                <a:ea typeface="Times New Roman"/>
              </a:rPr>
              <a:t>холода</a:t>
            </a:r>
            <a:r>
              <a:rPr lang="ru-RU" sz="2800" i="1" dirty="0">
                <a:latin typeface="Times New Roman"/>
                <a:ea typeface="Times New Roman"/>
              </a:rPr>
              <a:t>? </a:t>
            </a:r>
            <a:r>
              <a:rPr lang="ru-RU" sz="2800" i="1" dirty="0" smtClean="0">
                <a:latin typeface="Times New Roman"/>
                <a:ea typeface="Times New Roman"/>
              </a:rPr>
              <a:t>Поможете </a:t>
            </a:r>
            <a:r>
              <a:rPr lang="ru-RU" sz="2800" i="1" dirty="0">
                <a:latin typeface="Times New Roman"/>
                <a:ea typeface="Times New Roman"/>
              </a:rPr>
              <a:t>ли вы нам пережить эту </a:t>
            </a:r>
            <a:r>
              <a:rPr lang="ru-RU" sz="2800" i="1" dirty="0" smtClean="0">
                <a:latin typeface="Times New Roman"/>
                <a:ea typeface="Times New Roman"/>
              </a:rPr>
              <a:t>холодную зиму?»</a:t>
            </a:r>
            <a:endParaRPr lang="ru-RU" sz="2800" dirty="0"/>
          </a:p>
        </p:txBody>
      </p:sp>
      <p:pic>
        <p:nvPicPr>
          <p:cNvPr id="5" name="Рисунок 4" descr="hello_html_m36f9b828.jpg"/>
          <p:cNvPicPr/>
          <p:nvPr/>
        </p:nvPicPr>
        <p:blipFill>
          <a:blip r:embed="rId2" cstate="print">
            <a:clrChange>
              <a:clrFrom>
                <a:srgbClr val="EBF0EC"/>
              </a:clrFrom>
              <a:clrTo>
                <a:srgbClr val="EBF0EC">
                  <a:alpha val="0"/>
                </a:srgbClr>
              </a:clrTo>
            </a:clrChange>
          </a:blip>
          <a:srcRect l="11765" t="55814" r="26470"/>
          <a:stretch>
            <a:fillRect/>
          </a:stretch>
        </p:blipFill>
        <p:spPr bwMode="auto">
          <a:xfrm>
            <a:off x="2195736" y="5517232"/>
            <a:ext cx="374441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87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ypresentation.ru/documents/ca1000d1da7cbbbfb03b5bd58f356f8f/img1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842493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" name="Рисунок 2" descr="hello_html_187832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380312" y="620688"/>
            <a:ext cx="161967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20753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Поэтому, считаю данный проект «Помощь птицам нашего посёлка» актуальным и полезным.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Зимой птицы особенно нуждаются в 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нашей заботе — подкормке. И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помочь им должен каждый, ведь из 10 синиц  до весны доживает только 1-2, а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остальные гибнут от голода.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Мы живём рядом с теми, кому необходима наша помощь. </a:t>
            </a:r>
            <a:r>
              <a:rPr lang="ru-RU" sz="2400" dirty="0">
                <a:solidFill>
                  <a:schemeClr val="tx1">
                    <a:lumMod val="85000"/>
                  </a:schemeClr>
                </a:solidFill>
                <a:latin typeface="Times New Roman"/>
                <a:ea typeface="Times New Roman"/>
              </a:rPr>
              <a:t>Д</a:t>
            </a:r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latin typeface="Times New Roman"/>
                <a:ea typeface="Times New Roman"/>
              </a:rPr>
              <a:t>ля себя я выбрала девиз: </a:t>
            </a:r>
            <a:r>
              <a:rPr lang="ru-RU" sz="2400" b="1" u="sng" dirty="0" smtClean="0">
                <a:solidFill>
                  <a:schemeClr val="tx1">
                    <a:lumMod val="85000"/>
                  </a:schemeClr>
                </a:solidFill>
                <a:latin typeface="Times New Roman"/>
                <a:ea typeface="Times New Roman"/>
              </a:rPr>
              <a:t>«Пусть </a:t>
            </a:r>
            <a:r>
              <a:rPr lang="ru-RU" sz="2400" b="1" u="sng" dirty="0">
                <a:solidFill>
                  <a:schemeClr val="tx1">
                    <a:lumMod val="85000"/>
                  </a:schemeClr>
                </a:solidFill>
                <a:latin typeface="Times New Roman"/>
                <a:ea typeface="Times New Roman"/>
              </a:rPr>
              <a:t>зима будет </a:t>
            </a:r>
            <a:r>
              <a:rPr lang="ru-RU" sz="2400" b="1" u="sng" dirty="0" smtClean="0">
                <a:solidFill>
                  <a:schemeClr val="tx1">
                    <a:lumMod val="85000"/>
                  </a:schemeClr>
                </a:solidFill>
                <a:latin typeface="Times New Roman"/>
                <a:ea typeface="Times New Roman"/>
              </a:rPr>
              <a:t>доброй  для </a:t>
            </a:r>
            <a:r>
              <a:rPr lang="ru-RU" sz="2400" b="1" u="sng" dirty="0">
                <a:solidFill>
                  <a:schemeClr val="tx1">
                    <a:lumMod val="85000"/>
                  </a:schemeClr>
                </a:solidFill>
                <a:latin typeface="Times New Roman"/>
                <a:ea typeface="Times New Roman"/>
              </a:rPr>
              <a:t>пернатых </a:t>
            </a:r>
            <a:r>
              <a:rPr lang="ru-RU" sz="2400" b="1" u="sng" dirty="0" smtClean="0">
                <a:solidFill>
                  <a:schemeClr val="tx1">
                    <a:lumMod val="85000"/>
                  </a:schemeClr>
                </a:solidFill>
                <a:latin typeface="Times New Roman"/>
                <a:ea typeface="Times New Roman"/>
              </a:rPr>
              <a:t>друзей!»</a:t>
            </a:r>
            <a:endParaRPr lang="ru-RU" sz="2400" b="1" u="sng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86268" y="844215"/>
            <a:ext cx="2771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ACCBF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97623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2160240"/>
          </a:xfrm>
        </p:spPr>
        <p:txBody>
          <a:bodyPr/>
          <a:lstStyle/>
          <a:p>
            <a:pPr algn="ctr"/>
            <a:r>
              <a:rPr lang="ru-RU" sz="4400" dirty="0" smtClean="0"/>
              <a:t>ЦЕЛЬ проекта: </a:t>
            </a:r>
            <a:br>
              <a:rPr lang="ru-RU" sz="4400" dirty="0" smtClean="0"/>
            </a:br>
            <a:r>
              <a:rPr lang="ru-RU" sz="4400" u="sng" dirty="0" smtClean="0"/>
              <a:t>Оказание  помощи зимующим птицам нашего посёлка</a:t>
            </a:r>
            <a:endParaRPr lang="ru-RU" sz="44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276872"/>
            <a:ext cx="8064896" cy="456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80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</a:t>
            </a:r>
            <a:r>
              <a:rPr lang="ru-RU" sz="2800" b="1" u="sng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2000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Собрать материал о зимующих 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птицах посёлка.</a:t>
            </a: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Сделать памятки об оказании действенной помощи  зимующим птицам.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Смастерить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кормушки.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Наблюдать за повадками птиц, 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проверять кормушки и своевременно подсыпать в них корм.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Подвести итоги 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своих дел и наблюдений.</a:t>
            </a:r>
          </a:p>
        </p:txBody>
      </p:sp>
      <p:pic>
        <p:nvPicPr>
          <p:cNvPr id="4" name="Рисунок 3" descr="hello_html_m7b361d7f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59824" y="1844824"/>
            <a:ext cx="15841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50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105ab9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1576">
            <a:off x="4211991" y="2905011"/>
            <a:ext cx="5162423" cy="273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5445224"/>
            <a:ext cx="79118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Мой девиз: </a:t>
            </a:r>
            <a:r>
              <a:rPr lang="ru-RU" sz="3200" dirty="0">
                <a:solidFill>
                  <a:srgbClr val="FFFF00"/>
                </a:solidFill>
                <a:latin typeface="Times New Roman"/>
                <a:ea typeface="Times New Roman"/>
              </a:rPr>
              <a:t>«Пусть зима будет доброй для пернатых </a:t>
            </a:r>
            <a:r>
              <a:rPr lang="ru-RU" sz="32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друзей!»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G:\юбилей\IMG_21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8748">
            <a:off x="-34490" y="0"/>
            <a:ext cx="5758617" cy="429309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454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ypresentation.ru/documents/ca1000d1da7cbbbfb03b5bd58f356f8f/img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64096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Рисунок 4" descr="hello_html_m427d27c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013176"/>
            <a:ext cx="417646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0572" y="4865941"/>
            <a:ext cx="469544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Сначала </a:t>
            </a: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мне было интересно узнать больше о птицах,        и я собрала </a:t>
            </a: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материал о зимующих птицах посёлка.</a:t>
            </a:r>
          </a:p>
        </p:txBody>
      </p:sp>
    </p:spTree>
    <p:extLst>
      <p:ext uri="{BB962C8B-B14F-4D97-AF65-F5344CB8AC3E}">
        <p14:creationId xmlns:p14="http://schemas.microsoft.com/office/powerpoint/2010/main" val="347771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ypresentation.ru/documents/ca1000d1da7cbbbfb03b5bd58f356f8f/img1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4249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052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ypresentation.ru/documents/ca1000d1da7cbbbfb03b5bd58f356f8f/img1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42493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457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mypresentation.ru/documents/ca1000d1da7cbbbfb03b5bd58f356f8f/img14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2493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7246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507</TotalTime>
  <Words>302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Базовая</vt:lpstr>
      <vt:lpstr>«Помощь  птицам нашего посёлка»</vt:lpstr>
      <vt:lpstr> ? Проблема  Как помочь птицам зимой?</vt:lpstr>
      <vt:lpstr>Презентация PowerPoint</vt:lpstr>
      <vt:lpstr>ЦЕЛЬ проекта:  Оказание  помощи зимующим птицам нашего посёлка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Дорогие ребята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коршкола</dc:creator>
  <cp:lastModifiedBy>коршкола</cp:lastModifiedBy>
  <cp:revision>30</cp:revision>
  <dcterms:created xsi:type="dcterms:W3CDTF">2017-12-14T11:13:08Z</dcterms:created>
  <dcterms:modified xsi:type="dcterms:W3CDTF">2018-01-05T11:48:12Z</dcterms:modified>
</cp:coreProperties>
</file>